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56" r:id="rId5"/>
    <p:sldId id="268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52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72D2B-22F6-F747-9833-C7DE8AB8CC6B}" v="51" dt="2020-04-30T16:10:01.217"/>
    <p1510:client id="{8CB876F7-5439-4819-AADF-1FD27AE22A24}" v="117" dt="2020-05-01T08:47:43.506"/>
    <p1510:client id="{AD4CC2F9-BA79-154E-8C93-874F957544A4}" v="36" dt="2020-05-01T08:58:15.271"/>
    <p1510:client id="{E5948FA0-1611-43A8-924A-7332AB44E741}" v="29" dt="2020-05-01T08:26:50.675"/>
    <p1510:client id="{F25AD24A-26AF-471B-818A-9999964DADC6}" v="2" dt="2020-05-01T13:05:09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5"/>
    <p:restoredTop sz="94571"/>
  </p:normalViewPr>
  <p:slideViewPr>
    <p:cSldViewPr snapToGrid="0">
      <p:cViewPr varScale="1">
        <p:scale>
          <a:sx n="65" d="100"/>
          <a:sy n="65" d="100"/>
        </p:scale>
        <p:origin x="10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D54B2-F56D-433C-8D63-16993FA8361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DA6AA42-7AA1-4DE1-8FEF-B6F2B18F7938}">
      <dgm:prSet phldrT="[Text]" phldr="0"/>
      <dgm:spPr>
        <a:solidFill>
          <a:srgbClr val="252161"/>
        </a:solidFill>
      </dgm:spPr>
      <dgm:t>
        <a:bodyPr/>
        <a:lstStyle/>
        <a:p>
          <a:pPr rtl="0"/>
          <a:r>
            <a:rPr lang="en-GB"/>
            <a:t>Focus on your</a:t>
          </a:r>
          <a:r>
            <a:rPr lang="en-GB" b="1"/>
            <a:t> local clubs and individuals</a:t>
          </a:r>
          <a:r>
            <a:rPr lang="en-GB"/>
            <a:t>, and support them in the transition out of lockdown</a:t>
          </a:r>
        </a:p>
      </dgm:t>
    </dgm:pt>
    <dgm:pt modelId="{0FFD0040-B68D-4809-ADCA-0D7EA49FBAAD}" type="parTrans" cxnId="{8A5ED7C7-76F4-4568-AC67-0DA373AD19D8}">
      <dgm:prSet/>
      <dgm:spPr/>
      <dgm:t>
        <a:bodyPr/>
        <a:lstStyle/>
        <a:p>
          <a:endParaRPr lang="en-GB"/>
        </a:p>
      </dgm:t>
    </dgm:pt>
    <dgm:pt modelId="{B3457906-1384-44CD-BDF6-85B23ADF47C1}" type="sibTrans" cxnId="{8A5ED7C7-76F4-4568-AC67-0DA373AD19D8}">
      <dgm:prSet/>
      <dgm:spPr>
        <a:ln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EA30F608-C770-4D54-BB88-6BAE2256D3AC}">
      <dgm:prSet phldrT="[Text]" phldr="0"/>
      <dgm:spPr>
        <a:solidFill>
          <a:srgbClr val="252161"/>
        </a:solidFill>
      </dgm:spPr>
      <dgm:t>
        <a:bodyPr/>
        <a:lstStyle/>
        <a:p>
          <a:pPr rtl="0"/>
          <a:r>
            <a:rPr lang="en-GB" dirty="0"/>
            <a:t>Be prepared for a delay to the full competitive season and put plans in place for local, small sided competition </a:t>
          </a:r>
        </a:p>
      </dgm:t>
    </dgm:pt>
    <dgm:pt modelId="{6B916D0B-1212-4D4E-AA95-BD84487816A3}" type="parTrans" cxnId="{A4CA9003-3702-43C8-B6C5-1944D71E186D}">
      <dgm:prSet/>
      <dgm:spPr/>
      <dgm:t>
        <a:bodyPr/>
        <a:lstStyle/>
        <a:p>
          <a:endParaRPr lang="en-GB"/>
        </a:p>
      </dgm:t>
    </dgm:pt>
    <dgm:pt modelId="{39687D79-AA27-4064-A608-BC880DD04C84}" type="sibTrans" cxnId="{A4CA9003-3702-43C8-B6C5-1944D71E186D}">
      <dgm:prSet/>
      <dgm:spPr/>
      <dgm:t>
        <a:bodyPr/>
        <a:lstStyle/>
        <a:p>
          <a:endParaRPr lang="en-GB"/>
        </a:p>
      </dgm:t>
    </dgm:pt>
    <dgm:pt modelId="{6FC38B3A-C801-454B-8A21-10819A39291B}">
      <dgm:prSet phldr="0"/>
      <dgm:spPr>
        <a:solidFill>
          <a:srgbClr val="252161"/>
        </a:solidFill>
      </dgm:spPr>
      <dgm:t>
        <a:bodyPr/>
        <a:lstStyle/>
        <a:p>
          <a:pPr rtl="0"/>
          <a:r>
            <a:rPr lang="en-GB" dirty="0"/>
            <a:t>Return to full scale lacrosse will be </a:t>
          </a:r>
          <a:r>
            <a:rPr lang="en-GB" b="1" dirty="0"/>
            <a:t>slow</a:t>
          </a:r>
          <a:endParaRPr lang="en-GB" dirty="0"/>
        </a:p>
      </dgm:t>
    </dgm:pt>
    <dgm:pt modelId="{280BAC61-216D-44E1-AFCF-28BAE202E597}" type="parTrans" cxnId="{1C94D379-387F-4BDF-9DAC-ACE0B05B8D2D}">
      <dgm:prSet/>
      <dgm:spPr/>
      <dgm:t>
        <a:bodyPr/>
        <a:lstStyle/>
        <a:p>
          <a:endParaRPr lang="en-US"/>
        </a:p>
      </dgm:t>
    </dgm:pt>
    <dgm:pt modelId="{BAE3DF38-1897-4651-9BCC-940753E1AF20}" type="sibTrans" cxnId="{1C94D379-387F-4BDF-9DAC-ACE0B05B8D2D}">
      <dgm:prSet/>
      <dgm:spPr>
        <a:ln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8351AFC2-F5D9-4E1C-9C32-C1585A2C61AD}">
      <dgm:prSet phldr="0"/>
      <dgm:spPr>
        <a:solidFill>
          <a:srgbClr val="252161"/>
        </a:solidFill>
      </dgm:spPr>
      <dgm:t>
        <a:bodyPr/>
        <a:lstStyle/>
        <a:p>
          <a:pPr rtl="0"/>
          <a:r>
            <a:rPr lang="en-GB" dirty="0"/>
            <a:t>People may be </a:t>
          </a:r>
          <a:r>
            <a:rPr lang="en-GB" b="1" dirty="0"/>
            <a:t>nervous or anxious</a:t>
          </a:r>
          <a:r>
            <a:rPr lang="en-GB" dirty="0"/>
            <a:t> about returning to the "real world" so be sensitive and communicate how you will follow guidelines </a:t>
          </a:r>
          <a:r>
            <a:rPr lang="en-GB"/>
            <a:t>to keep them safe.</a:t>
          </a:r>
        </a:p>
      </dgm:t>
    </dgm:pt>
    <dgm:pt modelId="{A671559F-8B08-4A9A-B37B-72B7347300B4}" type="parTrans" cxnId="{4CED32DB-636C-412D-BD2E-A91643D566AF}">
      <dgm:prSet/>
      <dgm:spPr/>
      <dgm:t>
        <a:bodyPr/>
        <a:lstStyle/>
        <a:p>
          <a:endParaRPr lang="en-US"/>
        </a:p>
      </dgm:t>
    </dgm:pt>
    <dgm:pt modelId="{FAB52F7B-7AD5-45C5-8495-F713271DDA5C}" type="sibTrans" cxnId="{4CED32DB-636C-412D-BD2E-A91643D566AF}">
      <dgm:prSet/>
      <dgm:spPr>
        <a:ln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66177DF9-8E48-461F-9AFF-CD8EA7EEB9E2}" type="pres">
      <dgm:prSet presAssocID="{D81D54B2-F56D-433C-8D63-16993FA836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79B2F-4C01-494E-B5E8-F297F42332D3}" type="pres">
      <dgm:prSet presAssocID="{6FC38B3A-C801-454B-8A21-10819A39291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1F362-DC78-4DDD-BE1C-CD5101701392}" type="pres">
      <dgm:prSet presAssocID="{BAE3DF38-1897-4651-9BCC-940753E1AF20}" presName="sibTrans" presStyleLbl="sibTrans1D1" presStyleIdx="0" presStyleCnt="3"/>
      <dgm:spPr/>
      <dgm:t>
        <a:bodyPr/>
        <a:lstStyle/>
        <a:p>
          <a:endParaRPr lang="en-US"/>
        </a:p>
      </dgm:t>
    </dgm:pt>
    <dgm:pt modelId="{98F8BCBA-0D29-4E8D-80B0-C2EA07A09039}" type="pres">
      <dgm:prSet presAssocID="{BAE3DF38-1897-4651-9BCC-940753E1AF20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211D0B49-5636-4C62-B609-FA6653AF86C2}" type="pres">
      <dgm:prSet presAssocID="{FDA6AA42-7AA1-4DE1-8FEF-B6F2B18F793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37480-3A7C-4D58-963E-B1B404C409EF}" type="pres">
      <dgm:prSet presAssocID="{B3457906-1384-44CD-BDF6-85B23ADF47C1}" presName="sibTrans" presStyleLbl="sibTrans1D1" presStyleIdx="1" presStyleCnt="3"/>
      <dgm:spPr/>
      <dgm:t>
        <a:bodyPr/>
        <a:lstStyle/>
        <a:p>
          <a:endParaRPr lang="en-US"/>
        </a:p>
      </dgm:t>
    </dgm:pt>
    <dgm:pt modelId="{A0608397-ABB5-49FC-B8A2-5801CB0AF20C}" type="pres">
      <dgm:prSet presAssocID="{B3457906-1384-44CD-BDF6-85B23ADF47C1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8B03401D-35C7-4575-976F-CC0F6F34A3F8}" type="pres">
      <dgm:prSet presAssocID="{8351AFC2-F5D9-4E1C-9C32-C1585A2C61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BDAF4-5F4C-4555-A67A-1D8E7489578B}" type="pres">
      <dgm:prSet presAssocID="{FAB52F7B-7AD5-45C5-8495-F713271DDA5C}" presName="sibTrans" presStyleLbl="sibTrans1D1" presStyleIdx="2" presStyleCnt="3"/>
      <dgm:spPr/>
      <dgm:t>
        <a:bodyPr/>
        <a:lstStyle/>
        <a:p>
          <a:endParaRPr lang="en-US"/>
        </a:p>
      </dgm:t>
    </dgm:pt>
    <dgm:pt modelId="{BB0151F2-C124-47FD-9118-14588DBBAFEE}" type="pres">
      <dgm:prSet presAssocID="{FAB52F7B-7AD5-45C5-8495-F713271DDA5C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00E80EE8-E98B-44BB-917B-F2188CA76BB8}" type="pres">
      <dgm:prSet presAssocID="{EA30F608-C770-4D54-BB88-6BAE2256D3A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F4BD83-0A66-4371-ABC4-AFACBF417E23}" type="presOf" srcId="{FAB52F7B-7AD5-45C5-8495-F713271DDA5C}" destId="{95FBDAF4-5F4C-4555-A67A-1D8E7489578B}" srcOrd="0" destOrd="0" presId="urn:microsoft.com/office/officeart/2005/8/layout/bProcess3"/>
    <dgm:cxn modelId="{DFAD6AD3-1AE6-4B41-BB23-EEFEB4BB4435}" type="presOf" srcId="{D81D54B2-F56D-433C-8D63-16993FA8361E}" destId="{66177DF9-8E48-461F-9AFF-CD8EA7EEB9E2}" srcOrd="0" destOrd="0" presId="urn:microsoft.com/office/officeart/2005/8/layout/bProcess3"/>
    <dgm:cxn modelId="{348C6AB9-4C52-486F-9E67-592E03B01E40}" type="presOf" srcId="{BAE3DF38-1897-4651-9BCC-940753E1AF20}" destId="{98F8BCBA-0D29-4E8D-80B0-C2EA07A09039}" srcOrd="1" destOrd="0" presId="urn:microsoft.com/office/officeart/2005/8/layout/bProcess3"/>
    <dgm:cxn modelId="{971DDE1D-8BA8-45B2-A417-CA9D57428728}" type="presOf" srcId="{BAE3DF38-1897-4651-9BCC-940753E1AF20}" destId="{CE21F362-DC78-4DDD-BE1C-CD5101701392}" srcOrd="0" destOrd="0" presId="urn:microsoft.com/office/officeart/2005/8/layout/bProcess3"/>
    <dgm:cxn modelId="{5847421E-713F-487E-A6E7-1694296FE702}" type="presOf" srcId="{FAB52F7B-7AD5-45C5-8495-F713271DDA5C}" destId="{BB0151F2-C124-47FD-9118-14588DBBAFEE}" srcOrd="1" destOrd="0" presId="urn:microsoft.com/office/officeart/2005/8/layout/bProcess3"/>
    <dgm:cxn modelId="{C023EA57-2DE9-47E5-8DCD-3A186EAD074A}" type="presOf" srcId="{8351AFC2-F5D9-4E1C-9C32-C1585A2C61AD}" destId="{8B03401D-35C7-4575-976F-CC0F6F34A3F8}" srcOrd="0" destOrd="0" presId="urn:microsoft.com/office/officeart/2005/8/layout/bProcess3"/>
    <dgm:cxn modelId="{4CED32DB-636C-412D-BD2E-A91643D566AF}" srcId="{D81D54B2-F56D-433C-8D63-16993FA8361E}" destId="{8351AFC2-F5D9-4E1C-9C32-C1585A2C61AD}" srcOrd="2" destOrd="0" parTransId="{A671559F-8B08-4A9A-B37B-72B7347300B4}" sibTransId="{FAB52F7B-7AD5-45C5-8495-F713271DDA5C}"/>
    <dgm:cxn modelId="{1C94D379-387F-4BDF-9DAC-ACE0B05B8D2D}" srcId="{D81D54B2-F56D-433C-8D63-16993FA8361E}" destId="{6FC38B3A-C801-454B-8A21-10819A39291B}" srcOrd="0" destOrd="0" parTransId="{280BAC61-216D-44E1-AFCF-28BAE202E597}" sibTransId="{BAE3DF38-1897-4651-9BCC-940753E1AF20}"/>
    <dgm:cxn modelId="{A4CA9003-3702-43C8-B6C5-1944D71E186D}" srcId="{D81D54B2-F56D-433C-8D63-16993FA8361E}" destId="{EA30F608-C770-4D54-BB88-6BAE2256D3AC}" srcOrd="3" destOrd="0" parTransId="{6B916D0B-1212-4D4E-AA95-BD84487816A3}" sibTransId="{39687D79-AA27-4064-A608-BC880DD04C84}"/>
    <dgm:cxn modelId="{24C5C5AA-9045-4BED-828B-83A68A5FDF83}" type="presOf" srcId="{EA30F608-C770-4D54-BB88-6BAE2256D3AC}" destId="{00E80EE8-E98B-44BB-917B-F2188CA76BB8}" srcOrd="0" destOrd="0" presId="urn:microsoft.com/office/officeart/2005/8/layout/bProcess3"/>
    <dgm:cxn modelId="{BACA534B-B69F-4326-B61A-8279E35476B8}" type="presOf" srcId="{6FC38B3A-C801-454B-8A21-10819A39291B}" destId="{4A879B2F-4C01-494E-B5E8-F297F42332D3}" srcOrd="0" destOrd="0" presId="urn:microsoft.com/office/officeart/2005/8/layout/bProcess3"/>
    <dgm:cxn modelId="{B64C175F-6EB7-4C42-ACD0-7124DB2CF678}" type="presOf" srcId="{B3457906-1384-44CD-BDF6-85B23ADF47C1}" destId="{A0608397-ABB5-49FC-B8A2-5801CB0AF20C}" srcOrd="1" destOrd="0" presId="urn:microsoft.com/office/officeart/2005/8/layout/bProcess3"/>
    <dgm:cxn modelId="{66323E94-9A7A-4CAA-871F-CD42D9186959}" type="presOf" srcId="{B3457906-1384-44CD-BDF6-85B23ADF47C1}" destId="{D0E37480-3A7C-4D58-963E-B1B404C409EF}" srcOrd="0" destOrd="0" presId="urn:microsoft.com/office/officeart/2005/8/layout/bProcess3"/>
    <dgm:cxn modelId="{8A5ED7C7-76F4-4568-AC67-0DA373AD19D8}" srcId="{D81D54B2-F56D-433C-8D63-16993FA8361E}" destId="{FDA6AA42-7AA1-4DE1-8FEF-B6F2B18F7938}" srcOrd="1" destOrd="0" parTransId="{0FFD0040-B68D-4809-ADCA-0D7EA49FBAAD}" sibTransId="{B3457906-1384-44CD-BDF6-85B23ADF47C1}"/>
    <dgm:cxn modelId="{0D569A7A-8A8C-44C7-9E4B-F0B2B06E4F8A}" type="presOf" srcId="{FDA6AA42-7AA1-4DE1-8FEF-B6F2B18F7938}" destId="{211D0B49-5636-4C62-B609-FA6653AF86C2}" srcOrd="0" destOrd="0" presId="urn:microsoft.com/office/officeart/2005/8/layout/bProcess3"/>
    <dgm:cxn modelId="{834B4005-D562-404E-9E7D-0FD0085AC5F7}" type="presParOf" srcId="{66177DF9-8E48-461F-9AFF-CD8EA7EEB9E2}" destId="{4A879B2F-4C01-494E-B5E8-F297F42332D3}" srcOrd="0" destOrd="0" presId="urn:microsoft.com/office/officeart/2005/8/layout/bProcess3"/>
    <dgm:cxn modelId="{2E5A27EB-DC20-4A69-BA21-AB341410F801}" type="presParOf" srcId="{66177DF9-8E48-461F-9AFF-CD8EA7EEB9E2}" destId="{CE21F362-DC78-4DDD-BE1C-CD5101701392}" srcOrd="1" destOrd="0" presId="urn:microsoft.com/office/officeart/2005/8/layout/bProcess3"/>
    <dgm:cxn modelId="{8940A71E-F88C-443B-905F-C6B4FBCD5111}" type="presParOf" srcId="{CE21F362-DC78-4DDD-BE1C-CD5101701392}" destId="{98F8BCBA-0D29-4E8D-80B0-C2EA07A09039}" srcOrd="0" destOrd="0" presId="urn:microsoft.com/office/officeart/2005/8/layout/bProcess3"/>
    <dgm:cxn modelId="{72C85C2E-E896-4859-A216-8E680332BDFE}" type="presParOf" srcId="{66177DF9-8E48-461F-9AFF-CD8EA7EEB9E2}" destId="{211D0B49-5636-4C62-B609-FA6653AF86C2}" srcOrd="2" destOrd="0" presId="urn:microsoft.com/office/officeart/2005/8/layout/bProcess3"/>
    <dgm:cxn modelId="{895AD92B-43DA-4B2F-ADAD-923857F7F73A}" type="presParOf" srcId="{66177DF9-8E48-461F-9AFF-CD8EA7EEB9E2}" destId="{D0E37480-3A7C-4D58-963E-B1B404C409EF}" srcOrd="3" destOrd="0" presId="urn:microsoft.com/office/officeart/2005/8/layout/bProcess3"/>
    <dgm:cxn modelId="{33236B07-9CC6-4B7C-9033-D24D8986A7AD}" type="presParOf" srcId="{D0E37480-3A7C-4D58-963E-B1B404C409EF}" destId="{A0608397-ABB5-49FC-B8A2-5801CB0AF20C}" srcOrd="0" destOrd="0" presId="urn:microsoft.com/office/officeart/2005/8/layout/bProcess3"/>
    <dgm:cxn modelId="{4EE6C595-226B-472F-9447-45B6EB063713}" type="presParOf" srcId="{66177DF9-8E48-461F-9AFF-CD8EA7EEB9E2}" destId="{8B03401D-35C7-4575-976F-CC0F6F34A3F8}" srcOrd="4" destOrd="0" presId="urn:microsoft.com/office/officeart/2005/8/layout/bProcess3"/>
    <dgm:cxn modelId="{F60F2475-2DF1-4E2B-A210-3D52294EB8B9}" type="presParOf" srcId="{66177DF9-8E48-461F-9AFF-CD8EA7EEB9E2}" destId="{95FBDAF4-5F4C-4555-A67A-1D8E7489578B}" srcOrd="5" destOrd="0" presId="urn:microsoft.com/office/officeart/2005/8/layout/bProcess3"/>
    <dgm:cxn modelId="{49B528C2-ACD4-4903-997C-AA6EF2AAA7BA}" type="presParOf" srcId="{95FBDAF4-5F4C-4555-A67A-1D8E7489578B}" destId="{BB0151F2-C124-47FD-9118-14588DBBAFEE}" srcOrd="0" destOrd="0" presId="urn:microsoft.com/office/officeart/2005/8/layout/bProcess3"/>
    <dgm:cxn modelId="{27EA99CE-0AF0-49E6-BE9C-C3EDA7335650}" type="presParOf" srcId="{66177DF9-8E48-461F-9AFF-CD8EA7EEB9E2}" destId="{00E80EE8-E98B-44BB-917B-F2188CA76BB8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77D6AB-1028-44C7-9090-6A7A9D5AF0E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F1E2749-BA48-4A89-A882-E7DC9EE34F1B}">
      <dgm:prSet phldrT="[Text]" phldr="0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GB" b="1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Gold</a:t>
          </a:r>
          <a:r>
            <a:rPr lang="en-GB" b="0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/>
          </a:r>
          <a:br>
            <a:rPr lang="en-GB" b="0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 become </a:t>
          </a:r>
          <a:r>
            <a:rPr lang="en-GB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event</a:t>
          </a:r>
          <a:r>
            <a:rPr lang="en-GB" b="0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partners</a:t>
          </a:r>
          <a:br>
            <a:rPr lang="en-GB" b="0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i="0" u="none" strike="noStrike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Full benefits associated with EL as event partner</a:t>
          </a:r>
        </a:p>
      </dgm:t>
    </dgm:pt>
    <dgm:pt modelId="{4F0D9683-C2E6-47BE-8F0F-3423A02B1946}" type="parTrans" cxnId="{F11CA9D1-BD39-416F-A2EA-54BEE8A7289D}">
      <dgm:prSet/>
      <dgm:spPr/>
      <dgm:t>
        <a:bodyPr/>
        <a:lstStyle/>
        <a:p>
          <a:endParaRPr lang="en-US"/>
        </a:p>
      </dgm:t>
    </dgm:pt>
    <dgm:pt modelId="{95B6D542-742D-47D2-8C44-23ACFC636778}" type="sibTrans" cxnId="{F11CA9D1-BD39-416F-A2EA-54BEE8A7289D}">
      <dgm:prSet/>
      <dgm:spPr/>
      <dgm:t>
        <a:bodyPr/>
        <a:lstStyle/>
        <a:p>
          <a:endParaRPr lang="en-US"/>
        </a:p>
      </dgm:t>
    </dgm:pt>
    <dgm:pt modelId="{5B002440-2511-406D-A169-BB40D636BE14}">
      <dgm:prSet phldrT="[Text]" phldr="0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GB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Silver</a:t>
          </a:r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 </a:t>
          </a:r>
          <a:b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 depth/detailed support documents</a:t>
          </a:r>
          <a:b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Enhanced social media support/promotion by EL. Assistance with Official recruitment. Option to “register” event on EL website</a:t>
          </a:r>
        </a:p>
      </dgm:t>
    </dgm:pt>
    <dgm:pt modelId="{BEDA63DB-9F48-47B6-AC7B-B16CE748C209}" type="parTrans" cxnId="{D3B05B3B-F9A9-409D-8622-BD739F0C918F}">
      <dgm:prSet/>
      <dgm:spPr/>
      <dgm:t>
        <a:bodyPr/>
        <a:lstStyle/>
        <a:p>
          <a:endParaRPr lang="en-US"/>
        </a:p>
      </dgm:t>
    </dgm:pt>
    <dgm:pt modelId="{8EF891A7-3A0B-4048-892F-43B368BAD388}" type="sibTrans" cxnId="{D3B05B3B-F9A9-409D-8622-BD739F0C918F}">
      <dgm:prSet/>
      <dgm:spPr/>
      <dgm:t>
        <a:bodyPr/>
        <a:lstStyle/>
        <a:p>
          <a:endParaRPr lang="en-US"/>
        </a:p>
      </dgm:t>
    </dgm:pt>
    <dgm:pt modelId="{73DD881B-B008-4695-B89C-7F910C837AA0}">
      <dgm:prSet phldrT="[Text]" phldr="0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GB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Bronze</a:t>
          </a:r>
        </a:p>
        <a:p>
          <a:pPr rtl="0"/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Basic online support/downloadable documents. Freely available to all on EL website</a:t>
          </a:r>
        </a:p>
      </dgm:t>
    </dgm:pt>
    <dgm:pt modelId="{1DA427E2-0A51-4000-B89D-5FC65CEC7D8B}" type="parTrans" cxnId="{623DF679-FA6F-49E3-B6FD-F01C2C25B0B5}">
      <dgm:prSet/>
      <dgm:spPr/>
      <dgm:t>
        <a:bodyPr/>
        <a:lstStyle/>
        <a:p>
          <a:endParaRPr lang="en-US"/>
        </a:p>
      </dgm:t>
    </dgm:pt>
    <dgm:pt modelId="{675A1A35-592E-4EE8-94BC-3F629B67B8EC}" type="sibTrans" cxnId="{623DF679-FA6F-49E3-B6FD-F01C2C25B0B5}">
      <dgm:prSet/>
      <dgm:spPr/>
      <dgm:t>
        <a:bodyPr/>
        <a:lstStyle/>
        <a:p>
          <a:endParaRPr lang="en-US"/>
        </a:p>
      </dgm:t>
    </dgm:pt>
    <dgm:pt modelId="{E784C484-0B3E-490D-A79A-678CC803CF87}" type="pres">
      <dgm:prSet presAssocID="{2977D6AB-1028-44C7-9090-6A7A9D5AF0E1}" presName="compositeShape" presStyleCnt="0">
        <dgm:presLayoutVars>
          <dgm:dir/>
          <dgm:resizeHandles/>
        </dgm:presLayoutVars>
      </dgm:prSet>
      <dgm:spPr/>
    </dgm:pt>
    <dgm:pt modelId="{8EB49FB5-D99E-4EBB-8059-6A1CA9FF2CC4}" type="pres">
      <dgm:prSet presAssocID="{2977D6AB-1028-44C7-9090-6A7A9D5AF0E1}" presName="pyramid" presStyleLbl="node1" presStyleIdx="0" presStyleCnt="1" custLinFactNeighborX="-19105" custLinFactNeighborY="2398"/>
      <dgm:spPr>
        <a:solidFill>
          <a:srgbClr val="252161"/>
        </a:solidFill>
      </dgm:spPr>
    </dgm:pt>
    <dgm:pt modelId="{2C55F80A-633E-4FF0-B836-ED4422700C1F}" type="pres">
      <dgm:prSet presAssocID="{2977D6AB-1028-44C7-9090-6A7A9D5AF0E1}" presName="theList" presStyleCnt="0"/>
      <dgm:spPr/>
    </dgm:pt>
    <dgm:pt modelId="{8BA3E2F6-2418-4ECE-B7DA-E799D06F985E}" type="pres">
      <dgm:prSet presAssocID="{AF1E2749-BA48-4A89-A882-E7DC9EE34F1B}" presName="aNode" presStyleLbl="fgAcc1" presStyleIdx="0" presStyleCnt="3" custLinFactNeighborX="4298" custLinFactNeighborY="12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3581-E79C-4024-82F8-2BC0EA36218E}" type="pres">
      <dgm:prSet presAssocID="{AF1E2749-BA48-4A89-A882-E7DC9EE34F1B}" presName="aSpace" presStyleCnt="0"/>
      <dgm:spPr/>
    </dgm:pt>
    <dgm:pt modelId="{2DA16F3B-4526-413E-AB80-E6A5F3F27863}" type="pres">
      <dgm:prSet presAssocID="{5B002440-2511-406D-A169-BB40D636BE14}" presName="aNode" presStyleLbl="fgAcc1" presStyleIdx="1" presStyleCnt="3" custLinFactNeighborX="-84" custLinFactNeighborY="64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1F338-9D2A-4C4B-B6E1-94FD804E82AF}" type="pres">
      <dgm:prSet presAssocID="{5B002440-2511-406D-A169-BB40D636BE14}" presName="aSpace" presStyleCnt="0"/>
      <dgm:spPr/>
    </dgm:pt>
    <dgm:pt modelId="{343C9F24-62D3-4108-8A9B-F55C8C6BFCDE}" type="pres">
      <dgm:prSet presAssocID="{73DD881B-B008-4695-B89C-7F910C837AA0}" presName="aNode" presStyleLbl="fgAcc1" presStyleIdx="2" presStyleCnt="3" custLinFactY="2695" custLinFactNeighborX="1605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603E-D949-4982-AD3F-38F98CF9637F}" type="pres">
      <dgm:prSet presAssocID="{73DD881B-B008-4695-B89C-7F910C837AA0}" presName="aSpace" presStyleCnt="0"/>
      <dgm:spPr/>
    </dgm:pt>
  </dgm:ptLst>
  <dgm:cxnLst>
    <dgm:cxn modelId="{42113692-71C9-438D-A50E-3930F1189D74}" type="presOf" srcId="{73DD881B-B008-4695-B89C-7F910C837AA0}" destId="{343C9F24-62D3-4108-8A9B-F55C8C6BFCDE}" srcOrd="0" destOrd="0" presId="urn:microsoft.com/office/officeart/2005/8/layout/pyramid2"/>
    <dgm:cxn modelId="{616B8E7C-0BB6-4422-9FF6-2607CFAB8536}" type="presOf" srcId="{2977D6AB-1028-44C7-9090-6A7A9D5AF0E1}" destId="{E784C484-0B3E-490D-A79A-678CC803CF87}" srcOrd="0" destOrd="0" presId="urn:microsoft.com/office/officeart/2005/8/layout/pyramid2"/>
    <dgm:cxn modelId="{D3B05B3B-F9A9-409D-8622-BD739F0C918F}" srcId="{2977D6AB-1028-44C7-9090-6A7A9D5AF0E1}" destId="{5B002440-2511-406D-A169-BB40D636BE14}" srcOrd="1" destOrd="0" parTransId="{BEDA63DB-9F48-47B6-AC7B-B16CE748C209}" sibTransId="{8EF891A7-3A0B-4048-892F-43B368BAD388}"/>
    <dgm:cxn modelId="{7A187DA1-AE32-4FAA-AE27-7FE5B3DC6B0A}" type="presOf" srcId="{AF1E2749-BA48-4A89-A882-E7DC9EE34F1B}" destId="{8BA3E2F6-2418-4ECE-B7DA-E799D06F985E}" srcOrd="0" destOrd="0" presId="urn:microsoft.com/office/officeart/2005/8/layout/pyramid2"/>
    <dgm:cxn modelId="{5E5717B2-76F3-4CBE-B5C2-A84590AE9FAE}" type="presOf" srcId="{5B002440-2511-406D-A169-BB40D636BE14}" destId="{2DA16F3B-4526-413E-AB80-E6A5F3F27863}" srcOrd="0" destOrd="0" presId="urn:microsoft.com/office/officeart/2005/8/layout/pyramid2"/>
    <dgm:cxn modelId="{F11CA9D1-BD39-416F-A2EA-54BEE8A7289D}" srcId="{2977D6AB-1028-44C7-9090-6A7A9D5AF0E1}" destId="{AF1E2749-BA48-4A89-A882-E7DC9EE34F1B}" srcOrd="0" destOrd="0" parTransId="{4F0D9683-C2E6-47BE-8F0F-3423A02B1946}" sibTransId="{95B6D542-742D-47D2-8C44-23ACFC636778}"/>
    <dgm:cxn modelId="{623DF679-FA6F-49E3-B6FD-F01C2C25B0B5}" srcId="{2977D6AB-1028-44C7-9090-6A7A9D5AF0E1}" destId="{73DD881B-B008-4695-B89C-7F910C837AA0}" srcOrd="2" destOrd="0" parTransId="{1DA427E2-0A51-4000-B89D-5FC65CEC7D8B}" sibTransId="{675A1A35-592E-4EE8-94BC-3F629B67B8EC}"/>
    <dgm:cxn modelId="{961BF3E3-FAEC-4A92-BF0A-9977ABC05106}" type="presParOf" srcId="{E784C484-0B3E-490D-A79A-678CC803CF87}" destId="{8EB49FB5-D99E-4EBB-8059-6A1CA9FF2CC4}" srcOrd="0" destOrd="0" presId="urn:microsoft.com/office/officeart/2005/8/layout/pyramid2"/>
    <dgm:cxn modelId="{72112E61-D5A9-459B-8B76-241A04EA8C89}" type="presParOf" srcId="{E784C484-0B3E-490D-A79A-678CC803CF87}" destId="{2C55F80A-633E-4FF0-B836-ED4422700C1F}" srcOrd="1" destOrd="0" presId="urn:microsoft.com/office/officeart/2005/8/layout/pyramid2"/>
    <dgm:cxn modelId="{F836350E-15A1-47AB-A17C-8D2D881D66B6}" type="presParOf" srcId="{2C55F80A-633E-4FF0-B836-ED4422700C1F}" destId="{8BA3E2F6-2418-4ECE-B7DA-E799D06F985E}" srcOrd="0" destOrd="0" presId="urn:microsoft.com/office/officeart/2005/8/layout/pyramid2"/>
    <dgm:cxn modelId="{D0D8BB58-01A2-47A9-8A92-6F060D3828A9}" type="presParOf" srcId="{2C55F80A-633E-4FF0-B836-ED4422700C1F}" destId="{D3F53581-E79C-4024-82F8-2BC0EA36218E}" srcOrd="1" destOrd="0" presId="urn:microsoft.com/office/officeart/2005/8/layout/pyramid2"/>
    <dgm:cxn modelId="{42AC5EA6-FA93-45C4-B1B7-64D697F58712}" type="presParOf" srcId="{2C55F80A-633E-4FF0-B836-ED4422700C1F}" destId="{2DA16F3B-4526-413E-AB80-E6A5F3F27863}" srcOrd="2" destOrd="0" presId="urn:microsoft.com/office/officeart/2005/8/layout/pyramid2"/>
    <dgm:cxn modelId="{77849A7C-860D-459C-AD7D-FDBD48654AFD}" type="presParOf" srcId="{2C55F80A-633E-4FF0-B836-ED4422700C1F}" destId="{BE11F338-9D2A-4C4B-B6E1-94FD804E82AF}" srcOrd="3" destOrd="0" presId="urn:microsoft.com/office/officeart/2005/8/layout/pyramid2"/>
    <dgm:cxn modelId="{4D209EF8-3164-42E4-8127-9369EBD54B55}" type="presParOf" srcId="{2C55F80A-633E-4FF0-B836-ED4422700C1F}" destId="{343C9F24-62D3-4108-8A9B-F55C8C6BFCDE}" srcOrd="4" destOrd="0" presId="urn:microsoft.com/office/officeart/2005/8/layout/pyramid2"/>
    <dgm:cxn modelId="{CCC4FE7E-6942-4708-B645-8242A1E70A04}" type="presParOf" srcId="{2C55F80A-633E-4FF0-B836-ED4422700C1F}" destId="{5967603E-D949-4982-AD3F-38F98CF9637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77D6AB-1028-44C7-9090-6A7A9D5AF0E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F1E2749-BA48-4A89-A882-E7DC9EE34F1B}">
      <dgm:prSet phldrT="[Text]" phldr="0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GB" b="1" i="0" u="none" strike="noStrike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National</a:t>
          </a:r>
          <a:r>
            <a:rPr lang="en-GB" b="0" i="0" u="none" strike="noStrike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/>
          </a:r>
          <a:br>
            <a:rPr lang="en-GB" b="0" i="0" u="none" strike="noStrike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i="0" u="none" strike="noStrike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Nationwide events for multiple disciplines.</a:t>
          </a:r>
        </a:p>
      </dgm:t>
    </dgm:pt>
    <dgm:pt modelId="{4F0D9683-C2E6-47BE-8F0F-3423A02B1946}" type="parTrans" cxnId="{F11CA9D1-BD39-416F-A2EA-54BEE8A7289D}">
      <dgm:prSet/>
      <dgm:spPr/>
      <dgm:t>
        <a:bodyPr/>
        <a:lstStyle/>
        <a:p>
          <a:endParaRPr lang="en-US"/>
        </a:p>
      </dgm:t>
    </dgm:pt>
    <dgm:pt modelId="{95B6D542-742D-47D2-8C44-23ACFC636778}" type="sibTrans" cxnId="{F11CA9D1-BD39-416F-A2EA-54BEE8A7289D}">
      <dgm:prSet/>
      <dgm:spPr/>
      <dgm:t>
        <a:bodyPr/>
        <a:lstStyle/>
        <a:p>
          <a:endParaRPr lang="en-US"/>
        </a:p>
      </dgm:t>
    </dgm:pt>
    <dgm:pt modelId="{5B002440-2511-406D-A169-BB40D636BE14}">
      <dgm:prSet phldrT="[Text]" phldr="0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GB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</a:t>
          </a:r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/>
          </a:r>
          <a:b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Small sided/full sized competition for clubs within a region/sub-region</a:t>
          </a:r>
        </a:p>
        <a:p>
          <a:pPr rtl="0"/>
          <a:r>
            <a: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Organised by Regional Association or clubs</a:t>
          </a:r>
        </a:p>
      </dgm:t>
    </dgm:pt>
    <dgm:pt modelId="{BEDA63DB-9F48-47B6-AC7B-B16CE748C209}" type="parTrans" cxnId="{D3B05B3B-F9A9-409D-8622-BD739F0C918F}">
      <dgm:prSet/>
      <dgm:spPr/>
      <dgm:t>
        <a:bodyPr/>
        <a:lstStyle/>
        <a:p>
          <a:endParaRPr lang="en-US"/>
        </a:p>
      </dgm:t>
    </dgm:pt>
    <dgm:pt modelId="{8EF891A7-3A0B-4048-892F-43B368BAD388}" type="sibTrans" cxnId="{D3B05B3B-F9A9-409D-8622-BD739F0C918F}">
      <dgm:prSet/>
      <dgm:spPr/>
      <dgm:t>
        <a:bodyPr/>
        <a:lstStyle/>
        <a:p>
          <a:endParaRPr lang="en-US"/>
        </a:p>
      </dgm:t>
    </dgm:pt>
    <dgm:pt modelId="{73DD881B-B008-4695-B89C-7F910C837AA0}">
      <dgm:prSet phldrT="[Text]" phldr="0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GB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Local</a:t>
          </a:r>
        </a:p>
        <a:p>
          <a:pPr rtl="0"/>
          <a:r>
            <a:rPr lang="en-GB" b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Come and Play days. Open days and fun activities. Exhibition matches. Bring a friend. </a:t>
          </a:r>
        </a:p>
        <a:p>
          <a:pPr rtl="0"/>
          <a:endParaRPr lang="en-GB" b="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A427E2-0A51-4000-B89D-5FC65CEC7D8B}" type="parTrans" cxnId="{623DF679-FA6F-49E3-B6FD-F01C2C25B0B5}">
      <dgm:prSet/>
      <dgm:spPr/>
      <dgm:t>
        <a:bodyPr/>
        <a:lstStyle/>
        <a:p>
          <a:endParaRPr lang="en-US"/>
        </a:p>
      </dgm:t>
    </dgm:pt>
    <dgm:pt modelId="{675A1A35-592E-4EE8-94BC-3F629B67B8EC}" type="sibTrans" cxnId="{623DF679-FA6F-49E3-B6FD-F01C2C25B0B5}">
      <dgm:prSet/>
      <dgm:spPr/>
      <dgm:t>
        <a:bodyPr/>
        <a:lstStyle/>
        <a:p>
          <a:endParaRPr lang="en-US"/>
        </a:p>
      </dgm:t>
    </dgm:pt>
    <dgm:pt modelId="{E784C484-0B3E-490D-A79A-678CC803CF87}" type="pres">
      <dgm:prSet presAssocID="{2977D6AB-1028-44C7-9090-6A7A9D5AF0E1}" presName="compositeShape" presStyleCnt="0">
        <dgm:presLayoutVars>
          <dgm:dir/>
          <dgm:resizeHandles/>
        </dgm:presLayoutVars>
      </dgm:prSet>
      <dgm:spPr/>
    </dgm:pt>
    <dgm:pt modelId="{8EB49FB5-D99E-4EBB-8059-6A1CA9FF2CC4}" type="pres">
      <dgm:prSet presAssocID="{2977D6AB-1028-44C7-9090-6A7A9D5AF0E1}" presName="pyramid" presStyleLbl="node1" presStyleIdx="0" presStyleCnt="1" custLinFactNeighborX="-2557" custLinFactNeighborY="14205"/>
      <dgm:spPr>
        <a:noFill/>
        <a:ln>
          <a:noFill/>
        </a:ln>
      </dgm:spPr>
    </dgm:pt>
    <dgm:pt modelId="{2C55F80A-633E-4FF0-B836-ED4422700C1F}" type="pres">
      <dgm:prSet presAssocID="{2977D6AB-1028-44C7-9090-6A7A9D5AF0E1}" presName="theList" presStyleCnt="0"/>
      <dgm:spPr/>
    </dgm:pt>
    <dgm:pt modelId="{8BA3E2F6-2418-4ECE-B7DA-E799D06F985E}" type="pres">
      <dgm:prSet presAssocID="{AF1E2749-BA48-4A89-A882-E7DC9EE34F1B}" presName="aNode" presStyleLbl="fgAcc1" presStyleIdx="0" presStyleCnt="3" custLinFactY="-33441" custLinFactNeighborX="2679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3581-E79C-4024-82F8-2BC0EA36218E}" type="pres">
      <dgm:prSet presAssocID="{AF1E2749-BA48-4A89-A882-E7DC9EE34F1B}" presName="aSpace" presStyleCnt="0"/>
      <dgm:spPr/>
    </dgm:pt>
    <dgm:pt modelId="{2DA16F3B-4526-413E-AB80-E6A5F3F27863}" type="pres">
      <dgm:prSet presAssocID="{5B002440-2511-406D-A169-BB40D636BE14}" presName="aNode" presStyleLbl="fgAcc1" presStyleIdx="1" presStyleCnt="3" custLinFactY="-16153" custLinFactNeighborX="68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1F338-9D2A-4C4B-B6E1-94FD804E82AF}" type="pres">
      <dgm:prSet presAssocID="{5B002440-2511-406D-A169-BB40D636BE14}" presName="aSpace" presStyleCnt="0"/>
      <dgm:spPr/>
    </dgm:pt>
    <dgm:pt modelId="{343C9F24-62D3-4108-8A9B-F55C8C6BFCDE}" type="pres">
      <dgm:prSet presAssocID="{73DD881B-B008-4695-B89C-7F910C837AA0}" presName="aNode" presStyleLbl="fgAcc1" presStyleIdx="2" presStyleCnt="3" custLinFactX="8028" custLinFactNeighborX="100000" custLinFactNeighborY="-56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603E-D949-4982-AD3F-38F98CF9637F}" type="pres">
      <dgm:prSet presAssocID="{73DD881B-B008-4695-B89C-7F910C837AA0}" presName="aSpace" presStyleCnt="0"/>
      <dgm:spPr/>
    </dgm:pt>
  </dgm:ptLst>
  <dgm:cxnLst>
    <dgm:cxn modelId="{42113692-71C9-438D-A50E-3930F1189D74}" type="presOf" srcId="{73DD881B-B008-4695-B89C-7F910C837AA0}" destId="{343C9F24-62D3-4108-8A9B-F55C8C6BFCDE}" srcOrd="0" destOrd="0" presId="urn:microsoft.com/office/officeart/2005/8/layout/pyramid2"/>
    <dgm:cxn modelId="{616B8E7C-0BB6-4422-9FF6-2607CFAB8536}" type="presOf" srcId="{2977D6AB-1028-44C7-9090-6A7A9D5AF0E1}" destId="{E784C484-0B3E-490D-A79A-678CC803CF87}" srcOrd="0" destOrd="0" presId="urn:microsoft.com/office/officeart/2005/8/layout/pyramid2"/>
    <dgm:cxn modelId="{D3B05B3B-F9A9-409D-8622-BD739F0C918F}" srcId="{2977D6AB-1028-44C7-9090-6A7A9D5AF0E1}" destId="{5B002440-2511-406D-A169-BB40D636BE14}" srcOrd="1" destOrd="0" parTransId="{BEDA63DB-9F48-47B6-AC7B-B16CE748C209}" sibTransId="{8EF891A7-3A0B-4048-892F-43B368BAD388}"/>
    <dgm:cxn modelId="{7A187DA1-AE32-4FAA-AE27-7FE5B3DC6B0A}" type="presOf" srcId="{AF1E2749-BA48-4A89-A882-E7DC9EE34F1B}" destId="{8BA3E2F6-2418-4ECE-B7DA-E799D06F985E}" srcOrd="0" destOrd="0" presId="urn:microsoft.com/office/officeart/2005/8/layout/pyramid2"/>
    <dgm:cxn modelId="{5E5717B2-76F3-4CBE-B5C2-A84590AE9FAE}" type="presOf" srcId="{5B002440-2511-406D-A169-BB40D636BE14}" destId="{2DA16F3B-4526-413E-AB80-E6A5F3F27863}" srcOrd="0" destOrd="0" presId="urn:microsoft.com/office/officeart/2005/8/layout/pyramid2"/>
    <dgm:cxn modelId="{F11CA9D1-BD39-416F-A2EA-54BEE8A7289D}" srcId="{2977D6AB-1028-44C7-9090-6A7A9D5AF0E1}" destId="{AF1E2749-BA48-4A89-A882-E7DC9EE34F1B}" srcOrd="0" destOrd="0" parTransId="{4F0D9683-C2E6-47BE-8F0F-3423A02B1946}" sibTransId="{95B6D542-742D-47D2-8C44-23ACFC636778}"/>
    <dgm:cxn modelId="{623DF679-FA6F-49E3-B6FD-F01C2C25B0B5}" srcId="{2977D6AB-1028-44C7-9090-6A7A9D5AF0E1}" destId="{73DD881B-B008-4695-B89C-7F910C837AA0}" srcOrd="2" destOrd="0" parTransId="{1DA427E2-0A51-4000-B89D-5FC65CEC7D8B}" sibTransId="{675A1A35-592E-4EE8-94BC-3F629B67B8EC}"/>
    <dgm:cxn modelId="{961BF3E3-FAEC-4A92-BF0A-9977ABC05106}" type="presParOf" srcId="{E784C484-0B3E-490D-A79A-678CC803CF87}" destId="{8EB49FB5-D99E-4EBB-8059-6A1CA9FF2CC4}" srcOrd="0" destOrd="0" presId="urn:microsoft.com/office/officeart/2005/8/layout/pyramid2"/>
    <dgm:cxn modelId="{72112E61-D5A9-459B-8B76-241A04EA8C89}" type="presParOf" srcId="{E784C484-0B3E-490D-A79A-678CC803CF87}" destId="{2C55F80A-633E-4FF0-B836-ED4422700C1F}" srcOrd="1" destOrd="0" presId="urn:microsoft.com/office/officeart/2005/8/layout/pyramid2"/>
    <dgm:cxn modelId="{F836350E-15A1-47AB-A17C-8D2D881D66B6}" type="presParOf" srcId="{2C55F80A-633E-4FF0-B836-ED4422700C1F}" destId="{8BA3E2F6-2418-4ECE-B7DA-E799D06F985E}" srcOrd="0" destOrd="0" presId="urn:microsoft.com/office/officeart/2005/8/layout/pyramid2"/>
    <dgm:cxn modelId="{D0D8BB58-01A2-47A9-8A92-6F060D3828A9}" type="presParOf" srcId="{2C55F80A-633E-4FF0-B836-ED4422700C1F}" destId="{D3F53581-E79C-4024-82F8-2BC0EA36218E}" srcOrd="1" destOrd="0" presId="urn:microsoft.com/office/officeart/2005/8/layout/pyramid2"/>
    <dgm:cxn modelId="{42AC5EA6-FA93-45C4-B1B7-64D697F58712}" type="presParOf" srcId="{2C55F80A-633E-4FF0-B836-ED4422700C1F}" destId="{2DA16F3B-4526-413E-AB80-E6A5F3F27863}" srcOrd="2" destOrd="0" presId="urn:microsoft.com/office/officeart/2005/8/layout/pyramid2"/>
    <dgm:cxn modelId="{77849A7C-860D-459C-AD7D-FDBD48654AFD}" type="presParOf" srcId="{2C55F80A-633E-4FF0-B836-ED4422700C1F}" destId="{BE11F338-9D2A-4C4B-B6E1-94FD804E82AF}" srcOrd="3" destOrd="0" presId="urn:microsoft.com/office/officeart/2005/8/layout/pyramid2"/>
    <dgm:cxn modelId="{4D209EF8-3164-42E4-8127-9369EBD54B55}" type="presParOf" srcId="{2C55F80A-633E-4FF0-B836-ED4422700C1F}" destId="{343C9F24-62D3-4108-8A9B-F55C8C6BFCDE}" srcOrd="4" destOrd="0" presId="urn:microsoft.com/office/officeart/2005/8/layout/pyramid2"/>
    <dgm:cxn modelId="{CCC4FE7E-6942-4708-B645-8242A1E70A04}" type="presParOf" srcId="{2C55F80A-633E-4FF0-B836-ED4422700C1F}" destId="{5967603E-D949-4982-AD3F-38F98CF9637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1F362-DC78-4DDD-BE1C-CD5101701392}">
      <dsp:nvSpPr>
        <dsp:cNvPr id="0" name=""/>
        <dsp:cNvSpPr/>
      </dsp:nvSpPr>
      <dsp:spPr>
        <a:xfrm>
          <a:off x="3242858" y="901310"/>
          <a:ext cx="695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5446" y="45720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72430" y="943400"/>
        <a:ext cx="36302" cy="7260"/>
      </dsp:txXfrm>
    </dsp:sp>
    <dsp:sp modelId="{4A879B2F-4C01-494E-B5E8-F297F42332D3}">
      <dsp:nvSpPr>
        <dsp:cNvPr id="0" name=""/>
        <dsp:cNvSpPr/>
      </dsp:nvSpPr>
      <dsp:spPr>
        <a:xfrm>
          <a:off x="87937" y="13"/>
          <a:ext cx="3156721" cy="1894033"/>
        </a:xfrm>
        <a:prstGeom prst="rect">
          <a:avLst/>
        </a:prstGeom>
        <a:solidFill>
          <a:srgbClr val="2521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Return to full scale lacrosse will be </a:t>
          </a:r>
          <a:r>
            <a:rPr lang="en-GB" sz="1800" b="1" kern="1200" dirty="0"/>
            <a:t>slow</a:t>
          </a:r>
          <a:endParaRPr lang="en-GB" sz="1800" kern="1200" dirty="0"/>
        </a:p>
      </dsp:txBody>
      <dsp:txXfrm>
        <a:off x="87937" y="13"/>
        <a:ext cx="3156721" cy="1894033"/>
      </dsp:txXfrm>
    </dsp:sp>
    <dsp:sp modelId="{D0E37480-3A7C-4D58-963E-B1B404C409EF}">
      <dsp:nvSpPr>
        <dsp:cNvPr id="0" name=""/>
        <dsp:cNvSpPr/>
      </dsp:nvSpPr>
      <dsp:spPr>
        <a:xfrm>
          <a:off x="1666298" y="1892246"/>
          <a:ext cx="3882767" cy="695446"/>
        </a:xfrm>
        <a:custGeom>
          <a:avLst/>
          <a:gdLst/>
          <a:ahLst/>
          <a:cxnLst/>
          <a:rect l="0" t="0" r="0" b="0"/>
          <a:pathLst>
            <a:path>
              <a:moveTo>
                <a:pt x="3882767" y="0"/>
              </a:moveTo>
              <a:lnTo>
                <a:pt x="3882767" y="364823"/>
              </a:lnTo>
              <a:lnTo>
                <a:pt x="0" y="364823"/>
              </a:lnTo>
              <a:lnTo>
                <a:pt x="0" y="695446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08930" y="2236339"/>
        <a:ext cx="197503" cy="7260"/>
      </dsp:txXfrm>
    </dsp:sp>
    <dsp:sp modelId="{211D0B49-5636-4C62-B609-FA6653AF86C2}">
      <dsp:nvSpPr>
        <dsp:cNvPr id="0" name=""/>
        <dsp:cNvSpPr/>
      </dsp:nvSpPr>
      <dsp:spPr>
        <a:xfrm>
          <a:off x="3970705" y="13"/>
          <a:ext cx="3156721" cy="1894033"/>
        </a:xfrm>
        <a:prstGeom prst="rect">
          <a:avLst/>
        </a:prstGeom>
        <a:solidFill>
          <a:srgbClr val="2521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Focus on your</a:t>
          </a:r>
          <a:r>
            <a:rPr lang="en-GB" sz="1800" b="1" kern="1200"/>
            <a:t> local clubs and individuals</a:t>
          </a:r>
          <a:r>
            <a:rPr lang="en-GB" sz="1800" kern="1200"/>
            <a:t>, and support them in the transition out of lockdown</a:t>
          </a:r>
        </a:p>
      </dsp:txBody>
      <dsp:txXfrm>
        <a:off x="3970705" y="13"/>
        <a:ext cx="3156721" cy="1894033"/>
      </dsp:txXfrm>
    </dsp:sp>
    <dsp:sp modelId="{95FBDAF4-5F4C-4555-A67A-1D8E7489578B}">
      <dsp:nvSpPr>
        <dsp:cNvPr id="0" name=""/>
        <dsp:cNvSpPr/>
      </dsp:nvSpPr>
      <dsp:spPr>
        <a:xfrm>
          <a:off x="3242858" y="3521389"/>
          <a:ext cx="695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5446" y="45720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72430" y="3563479"/>
        <a:ext cx="36302" cy="7260"/>
      </dsp:txXfrm>
    </dsp:sp>
    <dsp:sp modelId="{8B03401D-35C7-4575-976F-CC0F6F34A3F8}">
      <dsp:nvSpPr>
        <dsp:cNvPr id="0" name=""/>
        <dsp:cNvSpPr/>
      </dsp:nvSpPr>
      <dsp:spPr>
        <a:xfrm>
          <a:off x="87937" y="2620093"/>
          <a:ext cx="3156721" cy="1894033"/>
        </a:xfrm>
        <a:prstGeom prst="rect">
          <a:avLst/>
        </a:prstGeom>
        <a:solidFill>
          <a:srgbClr val="2521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People may be </a:t>
          </a:r>
          <a:r>
            <a:rPr lang="en-GB" sz="1800" b="1" kern="1200" dirty="0"/>
            <a:t>nervous or anxious</a:t>
          </a:r>
          <a:r>
            <a:rPr lang="en-GB" sz="1800" kern="1200" dirty="0"/>
            <a:t> about returning to the "real world" so be sensitive and communicate how you will follow guidelines </a:t>
          </a:r>
          <a:r>
            <a:rPr lang="en-GB" sz="1800" kern="1200"/>
            <a:t>to keep them safe.</a:t>
          </a:r>
        </a:p>
      </dsp:txBody>
      <dsp:txXfrm>
        <a:off x="87937" y="2620093"/>
        <a:ext cx="3156721" cy="1894033"/>
      </dsp:txXfrm>
    </dsp:sp>
    <dsp:sp modelId="{00E80EE8-E98B-44BB-917B-F2188CA76BB8}">
      <dsp:nvSpPr>
        <dsp:cNvPr id="0" name=""/>
        <dsp:cNvSpPr/>
      </dsp:nvSpPr>
      <dsp:spPr>
        <a:xfrm>
          <a:off x="3970705" y="2620093"/>
          <a:ext cx="3156721" cy="1894033"/>
        </a:xfrm>
        <a:prstGeom prst="rect">
          <a:avLst/>
        </a:prstGeom>
        <a:solidFill>
          <a:srgbClr val="2521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Be prepared for a delay to the full competitive season and put plans in place for local, small sided competition </a:t>
          </a:r>
        </a:p>
      </dsp:txBody>
      <dsp:txXfrm>
        <a:off x="3970705" y="2620093"/>
        <a:ext cx="3156721" cy="1894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49FB5-D99E-4EBB-8059-6A1CA9FF2CC4}">
      <dsp:nvSpPr>
        <dsp:cNvPr id="0" name=""/>
        <dsp:cNvSpPr/>
      </dsp:nvSpPr>
      <dsp:spPr>
        <a:xfrm>
          <a:off x="0" y="0"/>
          <a:ext cx="3452989" cy="4067446"/>
        </a:xfrm>
        <a:prstGeom prst="triangle">
          <a:avLst/>
        </a:prstGeom>
        <a:solidFill>
          <a:srgbClr val="2521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3E2F6-2418-4ECE-B7DA-E799D06F985E}">
      <dsp:nvSpPr>
        <dsp:cNvPr id="0" name=""/>
        <dsp:cNvSpPr/>
      </dsp:nvSpPr>
      <dsp:spPr>
        <a:xfrm>
          <a:off x="1726494" y="423861"/>
          <a:ext cx="2244443" cy="962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Gold</a:t>
          </a:r>
          <a:r>
            <a:rPr lang="en-GB" sz="900" b="0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/>
          </a:r>
          <a:br>
            <a:rPr lang="en-GB" sz="900" b="0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900" b="0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 become </a:t>
          </a:r>
          <a:r>
            <a:rPr lang="en-GB" sz="900" kern="120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event</a:t>
          </a:r>
          <a:r>
            <a:rPr lang="en-GB" sz="900" b="0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partners</a:t>
          </a:r>
          <a:br>
            <a:rPr lang="en-GB" sz="900" b="0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900" b="0" i="0" u="none" strike="noStrike" kern="1200" cap="none" baseline="0" noProof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Full benefits associated with EL as event partner</a:t>
          </a:r>
        </a:p>
      </dsp:txBody>
      <dsp:txXfrm>
        <a:off x="1773496" y="470863"/>
        <a:ext cx="2150439" cy="868836"/>
      </dsp:txXfrm>
    </dsp:sp>
    <dsp:sp modelId="{2DA16F3B-4526-413E-AB80-E6A5F3F27863}">
      <dsp:nvSpPr>
        <dsp:cNvPr id="0" name=""/>
        <dsp:cNvSpPr/>
      </dsp:nvSpPr>
      <dsp:spPr>
        <a:xfrm>
          <a:off x="1724609" y="1569941"/>
          <a:ext cx="2244443" cy="962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Silver</a:t>
          </a: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 </a:t>
          </a:r>
          <a:b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 depth/detailed support documents</a:t>
          </a:r>
          <a:b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Enhanced social media support/promotion by EL. Assistance with Official recruitment. Option to “register” event on EL website</a:t>
          </a:r>
        </a:p>
      </dsp:txBody>
      <dsp:txXfrm>
        <a:off x="1771611" y="1616943"/>
        <a:ext cx="2150439" cy="868836"/>
      </dsp:txXfrm>
    </dsp:sp>
    <dsp:sp modelId="{343C9F24-62D3-4108-8A9B-F55C8C6BFCDE}">
      <dsp:nvSpPr>
        <dsp:cNvPr id="0" name=""/>
        <dsp:cNvSpPr/>
      </dsp:nvSpPr>
      <dsp:spPr>
        <a:xfrm>
          <a:off x="1726494" y="2721624"/>
          <a:ext cx="2244443" cy="962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Bronze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Basic online support/downloadable documents. Freely available to all on EL website</a:t>
          </a:r>
        </a:p>
      </dsp:txBody>
      <dsp:txXfrm>
        <a:off x="1773496" y="2768626"/>
        <a:ext cx="2150439" cy="868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49FB5-D99E-4EBB-8059-6A1CA9FF2CC4}">
      <dsp:nvSpPr>
        <dsp:cNvPr id="0" name=""/>
        <dsp:cNvSpPr/>
      </dsp:nvSpPr>
      <dsp:spPr>
        <a:xfrm>
          <a:off x="0" y="0"/>
          <a:ext cx="3154028" cy="3857083"/>
        </a:xfrm>
        <a:prstGeom prst="triangl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3E2F6-2418-4ECE-B7DA-E799D06F985E}">
      <dsp:nvSpPr>
        <dsp:cNvPr id="0" name=""/>
        <dsp:cNvSpPr/>
      </dsp:nvSpPr>
      <dsp:spPr>
        <a:xfrm>
          <a:off x="1577014" y="0"/>
          <a:ext cx="2050118" cy="913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i="0" u="none" strike="noStrike" kern="1200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National</a:t>
          </a:r>
          <a:r>
            <a:rPr lang="en-GB" sz="900" b="0" i="0" u="none" strike="noStrike" kern="1200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/>
          </a:r>
          <a:br>
            <a:rPr lang="en-GB" sz="900" b="0" i="0" u="none" strike="noStrike" kern="1200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900" b="0" i="0" u="none" strike="noStrike" kern="1200" cap="none" baseline="0" noProof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Nationwide events for multiple disciplines.</a:t>
          </a:r>
        </a:p>
      </dsp:txBody>
      <dsp:txXfrm>
        <a:off x="1621585" y="44571"/>
        <a:ext cx="1960976" cy="823901"/>
      </dsp:txXfrm>
    </dsp:sp>
    <dsp:sp modelId="{2DA16F3B-4526-413E-AB80-E6A5F3F27863}">
      <dsp:nvSpPr>
        <dsp:cNvPr id="0" name=""/>
        <dsp:cNvSpPr/>
      </dsp:nvSpPr>
      <dsp:spPr>
        <a:xfrm>
          <a:off x="1577014" y="1153339"/>
          <a:ext cx="2050118" cy="913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</a:t>
          </a: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/>
          </a:r>
          <a:b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Small sided/full sized competition for clubs within a region/sub-region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Organised by Regional Association or clubs</a:t>
          </a:r>
        </a:p>
      </dsp:txBody>
      <dsp:txXfrm>
        <a:off x="1621585" y="1197910"/>
        <a:ext cx="1960976" cy="823901"/>
      </dsp:txXfrm>
    </dsp:sp>
    <dsp:sp modelId="{343C9F24-62D3-4108-8A9B-F55C8C6BFCDE}">
      <dsp:nvSpPr>
        <dsp:cNvPr id="0" name=""/>
        <dsp:cNvSpPr/>
      </dsp:nvSpPr>
      <dsp:spPr>
        <a:xfrm>
          <a:off x="1577014" y="2377444"/>
          <a:ext cx="2050118" cy="913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Local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Come and Play days. Open days and fun activities. Exhibition matches. Bring a friend. 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21585" y="2422015"/>
        <a:ext cx="1960976" cy="823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8E79-2E36-8C42-A161-616D1817C85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68AE-5B60-D447-B768-B7AFB92B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1892808" y="3656902"/>
            <a:ext cx="5340096" cy="95167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aseline="0">
                <a:solidFill>
                  <a:srgbClr val="00206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Optional Subtitle/Added Info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 hasCustomPrompt="1"/>
          </p:nvPr>
        </p:nvSpPr>
        <p:spPr>
          <a:xfrm>
            <a:off x="0" y="2612264"/>
            <a:ext cx="9144000" cy="10446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>
                <a:solidFill>
                  <a:srgbClr val="FF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448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sz="quarter" idx="11" hasCustomPrompt="1"/>
          </p:nvPr>
        </p:nvSpPr>
        <p:spPr>
          <a:xfrm>
            <a:off x="301625" y="2193799"/>
            <a:ext cx="8256588" cy="383209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algn="l"/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Lorem ipsum dolor sit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amet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consectetur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adipiscing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elit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Maecenas a ipsum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egestas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luctus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purus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eu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velit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Maecenas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posuere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ante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eros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porttitor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viverra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placerat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enim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hendrerit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Nam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odio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neque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gravida at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urna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ac, convallis gravida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erat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Donec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sapien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velit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consectetur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nec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lacus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posuere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ante.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Mauris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odio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ornare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scelerisque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Mauris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lobortis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feugiat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Aenean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semper,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justo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ullamcorper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lacinia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sem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nisi semper lorem,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nec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rhoncus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lectus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magna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quis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felis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Mauris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luctus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tellus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in </a:t>
            </a:r>
            <a:r>
              <a:rPr lang="en-US" sz="1800" kern="120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efficitur</a:t>
            </a:r>
            <a:r>
              <a:rPr lang="en-US" sz="1800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est.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2" hasCustomPrompt="1"/>
          </p:nvPr>
        </p:nvSpPr>
        <p:spPr>
          <a:xfrm>
            <a:off x="234950" y="1008170"/>
            <a:ext cx="6694487" cy="9095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400" baseline="0">
                <a:solidFill>
                  <a:srgbClr val="FF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4764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65" y="64008"/>
            <a:ext cx="1287423" cy="16699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87516"/>
            <a:ext cx="9127614" cy="47927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 flipV="1">
            <a:off x="132850" y="851569"/>
            <a:ext cx="6716006" cy="17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70789" y="851569"/>
            <a:ext cx="77262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 userDrawn="1"/>
        </p:nvSpPr>
        <p:spPr>
          <a:xfrm>
            <a:off x="398779" y="1106081"/>
            <a:ext cx="6440933" cy="8807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58219" y="2809275"/>
            <a:ext cx="8446415" cy="951674"/>
          </a:xfrm>
        </p:spPr>
        <p:txBody>
          <a:bodyPr anchor="t"/>
          <a:lstStyle/>
          <a:p>
            <a:r>
              <a:rPr lang="en-US" sz="5400" b="1" dirty="0">
                <a:solidFill>
                  <a:srgbClr val="252161"/>
                </a:solidFill>
                <a:ea typeface="Tahoma"/>
                <a:cs typeface="Tahoma"/>
              </a:rPr>
              <a:t>RESTART OF LACROSSE </a:t>
            </a:r>
            <a:endParaRPr lang="en-US" sz="5400" b="1" dirty="0">
              <a:solidFill>
                <a:srgbClr val="25216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9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3FB44-AA65-DF4C-A855-CBD53DED3E2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184" y="1039906"/>
            <a:ext cx="8256588" cy="5038165"/>
          </a:xfrm>
        </p:spPr>
        <p:txBody>
          <a:bodyPr anchor="t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Restart will fall in line with what is likely to be the government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“exit strategy” for current restrictions.</a:t>
            </a:r>
          </a:p>
          <a:p>
            <a:endParaRPr lang="en-US" dirty="0">
              <a:solidFill>
                <a:srgbClr val="25216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Restriction on movement of people for leisure will most likely go as follows:</a:t>
            </a:r>
          </a:p>
          <a:p>
            <a:r>
              <a:rPr lang="en-US" b="1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Local movement: </a:t>
            </a: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Allowed to travel within a certain distance of your home</a:t>
            </a:r>
          </a:p>
          <a:p>
            <a:r>
              <a:rPr lang="en-US" b="1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Regional movement: </a:t>
            </a: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Allowed to travel within a certain distance of your home expanding to a regional distance</a:t>
            </a:r>
          </a:p>
          <a:p>
            <a:r>
              <a:rPr lang="en-US" b="1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National movement: </a:t>
            </a: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Allowed to travel within the UK.</a:t>
            </a:r>
          </a:p>
          <a:p>
            <a:r>
              <a:rPr lang="en-US" b="1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International movement: </a:t>
            </a: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Allowed to travel abroad</a:t>
            </a:r>
          </a:p>
          <a:p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252161"/>
                </a:solidFill>
                <a:ea typeface="Tahoma"/>
                <a:cs typeface="Tahoma"/>
              </a:rPr>
              <a:t>Flexibility needs to be adopted when looking at the return to sport.</a:t>
            </a: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252161"/>
                </a:solidFill>
                <a:ea typeface="Tahoma"/>
                <a:cs typeface="Tahoma"/>
              </a:rPr>
              <a:t>Regions should explore different options, such as a social return, before playing Lacrosse.  </a:t>
            </a:r>
            <a:endParaRPr lang="en-US" dirty="0">
              <a:solidFill>
                <a:srgbClr val="25216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>
                <a:solidFill>
                  <a:srgbClr val="2521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8C864-5E9E-9446-8D15-7EA35589431E}"/>
              </a:ext>
            </a:extLst>
          </p:cNvPr>
          <p:cNvSpPr/>
          <p:nvPr/>
        </p:nvSpPr>
        <p:spPr>
          <a:xfrm>
            <a:off x="329184" y="292084"/>
            <a:ext cx="4572000" cy="553998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n-US" sz="3000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Restart Lacrosse 2020</a:t>
            </a:r>
          </a:p>
        </p:txBody>
      </p:sp>
    </p:spTree>
    <p:extLst>
      <p:ext uri="{BB962C8B-B14F-4D97-AF65-F5344CB8AC3E}">
        <p14:creationId xmlns:p14="http://schemas.microsoft.com/office/powerpoint/2010/main" val="254582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C870-4950-49E6-8973-CAF295EA15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12260" y="362637"/>
            <a:ext cx="6694487" cy="535148"/>
          </a:xfrm>
        </p:spPr>
        <p:txBody>
          <a:bodyPr anchor="t"/>
          <a:lstStyle/>
          <a:p>
            <a:r>
              <a:rPr lang="en-GB" sz="3000" dirty="0">
                <a:solidFill>
                  <a:srgbClr val="002060"/>
                </a:solidFill>
                <a:cs typeface="Calibri"/>
              </a:rPr>
              <a:t>Lacrosse in the Short and Medium term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B6A641F-ED44-4894-8074-3E67206C6B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336083"/>
              </p:ext>
            </p:extLst>
          </p:nvPr>
        </p:nvGraphicFramePr>
        <p:xfrm>
          <a:off x="754437" y="1713649"/>
          <a:ext cx="7215364" cy="451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34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131D38-F146-48EB-B5BA-C8E88B65864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184" y="1712390"/>
            <a:ext cx="2826392" cy="3433222"/>
          </a:xfrm>
          <a:ln cap="rnd">
            <a:noFill/>
          </a:ln>
        </p:spPr>
        <p:txBody>
          <a:bodyPr anchor="t"/>
          <a:lstStyle/>
          <a:p>
            <a:pPr algn="just"/>
            <a:r>
              <a:rPr lang="en-GB" sz="1800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England Lacrosse will look to offer clubs, individuals and regions tiered support packages once lacrosse activity is up and running.  </a:t>
            </a:r>
          </a:p>
          <a:p>
            <a:pPr algn="just"/>
            <a:r>
              <a:rPr lang="en-GB" sz="1800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Our “Bronze” level of support will be freely available to everyone via the EL website. Further support will be available to EL members and affiliated clubs only.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F5003-AB49-41AA-A8C5-65B63C739283}"/>
              </a:ext>
            </a:extLst>
          </p:cNvPr>
          <p:cNvSpPr/>
          <p:nvPr/>
        </p:nvSpPr>
        <p:spPr>
          <a:xfrm>
            <a:off x="329184" y="292084"/>
            <a:ext cx="5705856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000" dirty="0">
                <a:solidFill>
                  <a:srgbClr val="25216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Support For the Restart of Lacrosse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112311F-114A-8440-B33B-3FD4D3741DB0}"/>
              </a:ext>
            </a:extLst>
          </p:cNvPr>
          <p:cNvGrpSpPr/>
          <p:nvPr/>
        </p:nvGrpSpPr>
        <p:grpSpPr>
          <a:xfrm>
            <a:off x="1835232" y="1288528"/>
            <a:ext cx="6531258" cy="4280944"/>
            <a:chOff x="0" y="1966356"/>
            <a:chExt cx="8232648" cy="4059539"/>
          </a:xfrm>
        </p:grpSpPr>
        <p:graphicFrame>
          <p:nvGraphicFramePr>
            <p:cNvPr id="9" name="Diagram 6">
              <a:extLst>
                <a:ext uri="{FF2B5EF4-FFF2-40B4-BE49-F238E27FC236}">
                  <a16:creationId xmlns:a16="http://schemas.microsoft.com/office/drawing/2014/main" id="{AC850C68-26A5-BE47-A076-281DB03EA32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4645387"/>
                </p:ext>
              </p:extLst>
            </p:nvPr>
          </p:nvGraphicFramePr>
          <p:xfrm>
            <a:off x="3227282" y="1966356"/>
            <a:ext cx="5005366" cy="385708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0" name="Diagram 9">
              <a:extLst>
                <a:ext uri="{FF2B5EF4-FFF2-40B4-BE49-F238E27FC236}">
                  <a16:creationId xmlns:a16="http://schemas.microsoft.com/office/drawing/2014/main" id="{B08EAC5A-2B59-6F40-AF31-19C5A939BE6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12635349"/>
                </p:ext>
              </p:extLst>
            </p:nvPr>
          </p:nvGraphicFramePr>
          <p:xfrm>
            <a:off x="0" y="2368295"/>
            <a:ext cx="4572000" cy="3657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83521C1-3466-5F41-B16D-1AD392255F67}"/>
              </a:ext>
            </a:extLst>
          </p:cNvPr>
          <p:cNvSpPr txBox="1"/>
          <p:nvPr/>
        </p:nvSpPr>
        <p:spPr>
          <a:xfrm>
            <a:off x="3566160" y="5689660"/>
            <a:ext cx="5014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521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diagram outlines the approach Regions &amp; Clubs should take and support England Lacrosse can offer.  </a:t>
            </a:r>
          </a:p>
        </p:txBody>
      </p:sp>
    </p:spTree>
    <p:extLst>
      <p:ext uri="{BB962C8B-B14F-4D97-AF65-F5344CB8AC3E}">
        <p14:creationId xmlns:p14="http://schemas.microsoft.com/office/powerpoint/2010/main" val="233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0E3E93-FF74-1145-94EA-94BB91275247}" vid="{2FC40169-B99E-D842-A697-471B58F9FF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488535354BD74D86C8C3D4EA9052B5" ma:contentTypeVersion="13" ma:contentTypeDescription="Create a new document." ma:contentTypeScope="" ma:versionID="dcfa1f2f5d7ca2bef88725068a5dd155">
  <xsd:schema xmlns:xsd="http://www.w3.org/2001/XMLSchema" xmlns:xs="http://www.w3.org/2001/XMLSchema" xmlns:p="http://schemas.microsoft.com/office/2006/metadata/properties" xmlns:ns3="83e5bc50-72fb-409b-8ca5-c2ca341f3187" xmlns:ns4="35ba02db-4924-4adb-b951-158003fd3fa8" targetNamespace="http://schemas.microsoft.com/office/2006/metadata/properties" ma:root="true" ma:fieldsID="507d6b72b78b17d1ee6e9055d9d92603" ns3:_="" ns4:_="">
    <xsd:import namespace="83e5bc50-72fb-409b-8ca5-c2ca341f3187"/>
    <xsd:import namespace="35ba02db-4924-4adb-b951-158003fd3fa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5bc50-72fb-409b-8ca5-c2ca341f31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a02db-4924-4adb-b951-158003fd3f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38C3-2274-43E3-820D-5AA947AE2F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0575C-212C-4F63-A388-3AD97D9517D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35ba02db-4924-4adb-b951-158003fd3fa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3e5bc50-72fb-409b-8ca5-c2ca341f318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832157-8FC7-4168-99D1-2DD012FEB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5bc50-72fb-409b-8ca5-c2ca341f3187"/>
    <ds:schemaRef ds:uri="35ba02db-4924-4adb-b951-158003fd3f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Royle</dc:creator>
  <cp:lastModifiedBy>Feist E.</cp:lastModifiedBy>
  <cp:revision>5</cp:revision>
  <dcterms:created xsi:type="dcterms:W3CDTF">2018-05-03T13:11:51Z</dcterms:created>
  <dcterms:modified xsi:type="dcterms:W3CDTF">2020-05-13T08:37:23Z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0x01010022488535354BD74D86C8C3D4EA9052B5</vt:lpwstr>
  </property>
  <property fmtid="{D5CDD505-2E9C-101B-9397-08002B2CF9AE}" pid="3" name="AuthorIds_UIVersion_3072">
    <vt:lpwstr>38</vt:lpwstr>
  </property>
</Properties>
</file>